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9" r:id="rId3"/>
    <p:sldId id="257" r:id="rId4"/>
    <p:sldId id="264" r:id="rId5"/>
    <p:sldId id="268" r:id="rId6"/>
    <p:sldId id="265" r:id="rId7"/>
    <p:sldId id="262" r:id="rId8"/>
    <p:sldId id="263" r:id="rId9"/>
    <p:sldId id="260" r:id="rId10"/>
    <p:sldId id="269" r:id="rId11"/>
    <p:sldId id="270"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3" d="100"/>
          <a:sy n="103" d="100"/>
        </p:scale>
        <p:origin x="126"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eg>
</file>

<file path=ppt/media/image11.jpg>
</file>

<file path=ppt/media/image12.gif>
</file>

<file path=ppt/media/image13.jpg>
</file>

<file path=ppt/media/image14.jpg>
</file>

<file path=ppt/media/image15.jpg>
</file>

<file path=ppt/media/image16.jpg>
</file>

<file path=ppt/media/image17.jpg>
</file>

<file path=ppt/media/image18.png>
</file>

<file path=ppt/media/image19.png>
</file>

<file path=ppt/media/image2.jpg>
</file>

<file path=ppt/media/image20.png>
</file>

<file path=ppt/media/image21.png>
</file>

<file path=ppt/media/image3.jpg>
</file>

<file path=ppt/media/image4.png>
</file>

<file path=ppt/media/image5.jp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CEAFD8-CB59-4B0F-A558-8D6318D0DE5E}" type="datetimeFigureOut">
              <a:rPr lang="en-US" smtClean="0"/>
              <a:t>4/12/2021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5E987E-2301-416F-9280-4157CE854DC2}" type="slidenum">
              <a:rPr lang="en-US" smtClean="0"/>
              <a:t>‹#›</a:t>
            </a:fld>
            <a:endParaRPr lang="en-US"/>
          </a:p>
        </p:txBody>
      </p:sp>
    </p:spTree>
    <p:extLst>
      <p:ext uri="{BB962C8B-B14F-4D97-AF65-F5344CB8AC3E}">
        <p14:creationId xmlns:p14="http://schemas.microsoft.com/office/powerpoint/2010/main" val="37192804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Take “cut the carbs” to a whole new level.  Play as an iron-clad chef saving the Kingdom of Sustenance from food monsters.  Take advantage of the situation to prepare the perfect meal with the freshest ingredients.   Augment your gear using your fallen foes to better prepare yourself for food of ever increasing danger.  In this world, it’s eat or be eaten, and the food is hungrier than ever. </a:t>
            </a:r>
          </a:p>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2</a:t>
            </a:fld>
            <a:endParaRPr lang="en-US"/>
          </a:p>
        </p:txBody>
      </p:sp>
    </p:spTree>
    <p:extLst>
      <p:ext uri="{BB962C8B-B14F-4D97-AF65-F5344CB8AC3E}">
        <p14:creationId xmlns:p14="http://schemas.microsoft.com/office/powerpoint/2010/main" val="2686920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Defend the Kingdom of Sustenance as the Iron Chef, defeating food monsters that have invaded your homeland.  Take advantage of the situation to make the most delicious and exquisite meals.  Use your fallen enemies to create meals and give yourself extraordinary powers to defeat more powerful foods.</a:t>
            </a:r>
          </a:p>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3</a:t>
            </a:fld>
            <a:endParaRPr lang="en-US"/>
          </a:p>
        </p:txBody>
      </p:sp>
    </p:spTree>
    <p:extLst>
      <p:ext uri="{BB962C8B-B14F-4D97-AF65-F5344CB8AC3E}">
        <p14:creationId xmlns:p14="http://schemas.microsoft.com/office/powerpoint/2010/main" val="66395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4</a:t>
            </a:fld>
            <a:endParaRPr lang="en-US"/>
          </a:p>
        </p:txBody>
      </p:sp>
    </p:spTree>
    <p:extLst>
      <p:ext uri="{BB962C8B-B14F-4D97-AF65-F5344CB8AC3E}">
        <p14:creationId xmlns:p14="http://schemas.microsoft.com/office/powerpoint/2010/main" val="3672006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atmosphere is bright and optimistic, with a non-serious tone.  The game’s concept and experience is more whimsical and silly than it is serious, so cartoony characters and exciting music should support this core experience</a:t>
            </a:r>
          </a:p>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6</a:t>
            </a:fld>
            <a:endParaRPr lang="en-US"/>
          </a:p>
        </p:txBody>
      </p:sp>
    </p:spTree>
    <p:extLst>
      <p:ext uri="{BB962C8B-B14F-4D97-AF65-F5344CB8AC3E}">
        <p14:creationId xmlns:p14="http://schemas.microsoft.com/office/powerpoint/2010/main" val="2838748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The world takes place in a medieval fantasy world, full of heroes and monsters.  This supports the story of a chef/knight saving his homeland from encroaching creatures of a culinary origin.  This world boosts the idea that an “iron chef” is possible, and would be the best option for defeating food monsters</a:t>
            </a:r>
          </a:p>
          <a:p>
            <a:pPr lvl="1"/>
            <a:endParaRPr lang="en-US" dirty="0"/>
          </a:p>
          <a:p>
            <a:pPr lvl="1"/>
            <a:r>
              <a:rPr lang="en-US" dirty="0"/>
              <a:t>Progress through different food groups as “level sets”.  The player will slowly discover that the vegan tofu foods have been displacing the food monsters.  The player will slay the vegan foods as the final set of levels</a:t>
            </a:r>
          </a:p>
          <a:p>
            <a:endParaRPr lang="en-US" dirty="0"/>
          </a:p>
        </p:txBody>
      </p:sp>
      <p:sp>
        <p:nvSpPr>
          <p:cNvPr id="4" name="Slide Number Placeholder 3"/>
          <p:cNvSpPr>
            <a:spLocks noGrp="1"/>
          </p:cNvSpPr>
          <p:nvPr>
            <p:ph type="sldNum" sz="quarter" idx="5"/>
          </p:nvPr>
        </p:nvSpPr>
        <p:spPr/>
        <p:txBody>
          <a:bodyPr/>
          <a:lstStyle/>
          <a:p>
            <a:fld id="{8B5E987E-2301-416F-9280-4157CE854DC2}" type="slidenum">
              <a:rPr lang="en-US" smtClean="0"/>
              <a:t>7</a:t>
            </a:fld>
            <a:endParaRPr lang="en-US"/>
          </a:p>
        </p:txBody>
      </p:sp>
    </p:spTree>
    <p:extLst>
      <p:ext uri="{BB962C8B-B14F-4D97-AF65-F5344CB8AC3E}">
        <p14:creationId xmlns:p14="http://schemas.microsoft.com/office/powerpoint/2010/main" val="312382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FF68E029-CF5C-48BB-BBDD-0A335BA91016}" type="datetimeFigureOut">
              <a:rPr lang="en-US" smtClean="0"/>
              <a:t>4/12/2021</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BC666B75-C0A0-4ECC-80A1-29C4E4F5A47C}"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7751352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68E029-CF5C-48BB-BBDD-0A335BA91016}" type="datetimeFigureOut">
              <a:rPr lang="en-US" smtClean="0"/>
              <a:t>4/12/2021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1110035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68E029-CF5C-48BB-BBDD-0A335BA91016}" type="datetimeFigureOut">
              <a:rPr lang="en-US" smtClean="0"/>
              <a:t>4/12/2021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1124596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68E029-CF5C-48BB-BBDD-0A335BA91016}" type="datetimeFigureOut">
              <a:rPr lang="en-US" smtClean="0"/>
              <a:t>4/12/2021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2882531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68E029-CF5C-48BB-BBDD-0A335BA91016}" type="datetimeFigureOut">
              <a:rPr lang="en-US" smtClean="0"/>
              <a:t>4/12/2021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666B75-C0A0-4ECC-80A1-29C4E4F5A47C}"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93993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F68E029-CF5C-48BB-BBDD-0A335BA91016}" type="datetimeFigureOut">
              <a:rPr lang="en-US" smtClean="0"/>
              <a:t>4/12/2021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2782151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F68E029-CF5C-48BB-BBDD-0A335BA91016}" type="datetimeFigureOut">
              <a:rPr lang="en-US" smtClean="0"/>
              <a:t>4/12/2021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402529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F68E029-CF5C-48BB-BBDD-0A335BA91016}" type="datetimeFigureOut">
              <a:rPr lang="en-US" smtClean="0"/>
              <a:t>4/12/2021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1669069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68E029-CF5C-48BB-BBDD-0A335BA91016}" type="datetimeFigureOut">
              <a:rPr lang="en-US" smtClean="0"/>
              <a:t>4/12/2021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40018138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F68E029-CF5C-48BB-BBDD-0A335BA91016}" type="datetimeFigureOut">
              <a:rPr lang="en-US" smtClean="0"/>
              <a:t>4/12/2021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2130372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F68E029-CF5C-48BB-BBDD-0A335BA91016}" type="datetimeFigureOut">
              <a:rPr lang="en-US" smtClean="0"/>
              <a:t>4/12/2021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666B75-C0A0-4ECC-80A1-29C4E4F5A47C}" type="slidenum">
              <a:rPr lang="en-US" smtClean="0"/>
              <a:t>‹#›</a:t>
            </a:fld>
            <a:endParaRPr lang="en-US"/>
          </a:p>
        </p:txBody>
      </p:sp>
    </p:spTree>
    <p:extLst>
      <p:ext uri="{BB962C8B-B14F-4D97-AF65-F5344CB8AC3E}">
        <p14:creationId xmlns:p14="http://schemas.microsoft.com/office/powerpoint/2010/main" val="4022442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FF68E029-CF5C-48BB-BBDD-0A335BA91016}" type="datetimeFigureOut">
              <a:rPr lang="en-US" smtClean="0"/>
              <a:t>4/12/2021</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BC666B75-C0A0-4ECC-80A1-29C4E4F5A47C}" type="slidenum">
              <a:rPr lang="en-US" smtClean="0"/>
              <a:t>‹#›</a:t>
            </a:fld>
            <a:endParaRPr lang="en-US"/>
          </a:p>
        </p:txBody>
      </p:sp>
    </p:spTree>
    <p:extLst>
      <p:ext uri="{BB962C8B-B14F-4D97-AF65-F5344CB8AC3E}">
        <p14:creationId xmlns:p14="http://schemas.microsoft.com/office/powerpoint/2010/main" val="32648917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xt&#10;&#10;Description automatically generated">
            <a:extLst>
              <a:ext uri="{FF2B5EF4-FFF2-40B4-BE49-F238E27FC236}">
                <a16:creationId xmlns:a16="http://schemas.microsoft.com/office/drawing/2014/main" id="{8F8A01D3-C39E-4316-B732-D6D72E7EA6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2064" y="2990753"/>
            <a:ext cx="6435012" cy="3619694"/>
          </a:xfrm>
          <a:prstGeom prst="rect">
            <a:avLst/>
          </a:prstGeom>
        </p:spPr>
      </p:pic>
      <p:sp>
        <p:nvSpPr>
          <p:cNvPr id="2" name="Title 1">
            <a:extLst>
              <a:ext uri="{FF2B5EF4-FFF2-40B4-BE49-F238E27FC236}">
                <a16:creationId xmlns:a16="http://schemas.microsoft.com/office/drawing/2014/main" id="{7BB7D5A7-A016-433C-A7B0-90FAD8277979}"/>
              </a:ext>
            </a:extLst>
          </p:cNvPr>
          <p:cNvSpPr>
            <a:spLocks noGrp="1"/>
          </p:cNvSpPr>
          <p:nvPr>
            <p:ph type="ctrTitle"/>
          </p:nvPr>
        </p:nvSpPr>
        <p:spPr/>
        <p:txBody>
          <a:bodyPr anchor="t"/>
          <a:lstStyle/>
          <a:p>
            <a:r>
              <a:rPr lang="en-US" dirty="0"/>
              <a:t>Iron Chef</a:t>
            </a:r>
          </a:p>
        </p:txBody>
      </p:sp>
      <p:sp>
        <p:nvSpPr>
          <p:cNvPr id="3" name="Subtitle 2">
            <a:extLst>
              <a:ext uri="{FF2B5EF4-FFF2-40B4-BE49-F238E27FC236}">
                <a16:creationId xmlns:a16="http://schemas.microsoft.com/office/drawing/2014/main" id="{984553CD-4B5E-488C-9F61-03DCCD956372}"/>
              </a:ext>
            </a:extLst>
          </p:cNvPr>
          <p:cNvSpPr>
            <a:spLocks noGrp="1"/>
          </p:cNvSpPr>
          <p:nvPr>
            <p:ph type="subTitle" idx="1"/>
          </p:nvPr>
        </p:nvSpPr>
        <p:spPr/>
        <p:txBody>
          <a:bodyPr/>
          <a:lstStyle/>
          <a:p>
            <a:r>
              <a:rPr lang="en-US" dirty="0"/>
              <a:t>A game of culinary carnage</a:t>
            </a:r>
          </a:p>
        </p:txBody>
      </p:sp>
    </p:spTree>
    <p:extLst>
      <p:ext uri="{BB962C8B-B14F-4D97-AF65-F5344CB8AC3E}">
        <p14:creationId xmlns:p14="http://schemas.microsoft.com/office/powerpoint/2010/main" val="1303536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C60AE-98EF-40DE-9D64-9791D61CC4CC}"/>
              </a:ext>
            </a:extLst>
          </p:cNvPr>
          <p:cNvSpPr>
            <a:spLocks noGrp="1"/>
          </p:cNvSpPr>
          <p:nvPr>
            <p:ph type="title"/>
          </p:nvPr>
        </p:nvSpPr>
        <p:spPr/>
        <p:txBody>
          <a:bodyPr/>
          <a:lstStyle/>
          <a:p>
            <a:r>
              <a:rPr lang="en-US" dirty="0"/>
              <a:t>Challenge</a:t>
            </a:r>
          </a:p>
        </p:txBody>
      </p:sp>
      <p:sp>
        <p:nvSpPr>
          <p:cNvPr id="3" name="Content Placeholder 2">
            <a:extLst>
              <a:ext uri="{FF2B5EF4-FFF2-40B4-BE49-F238E27FC236}">
                <a16:creationId xmlns:a16="http://schemas.microsoft.com/office/drawing/2014/main" id="{A6B3A44D-D9B9-45E5-B478-429935BC9D7D}"/>
              </a:ext>
            </a:extLst>
          </p:cNvPr>
          <p:cNvSpPr>
            <a:spLocks noGrp="1"/>
          </p:cNvSpPr>
          <p:nvPr>
            <p:ph idx="1"/>
          </p:nvPr>
        </p:nvSpPr>
        <p:spPr/>
        <p:txBody>
          <a:bodyPr/>
          <a:lstStyle/>
          <a:p>
            <a:r>
              <a:rPr lang="en-US" dirty="0"/>
              <a:t>Models, models, models</a:t>
            </a:r>
          </a:p>
          <a:p>
            <a:endParaRPr lang="en-US" dirty="0"/>
          </a:p>
        </p:txBody>
      </p:sp>
      <p:pic>
        <p:nvPicPr>
          <p:cNvPr id="6" name="Picture 5">
            <a:extLst>
              <a:ext uri="{FF2B5EF4-FFF2-40B4-BE49-F238E27FC236}">
                <a16:creationId xmlns:a16="http://schemas.microsoft.com/office/drawing/2014/main" id="{2B2DA1CF-D746-4D13-A53C-1634E70F12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109" y="2299063"/>
            <a:ext cx="6988629" cy="4193177"/>
          </a:xfrm>
          <a:prstGeom prst="rect">
            <a:avLst/>
          </a:prstGeom>
        </p:spPr>
      </p:pic>
    </p:spTree>
    <p:extLst>
      <p:ext uri="{BB962C8B-B14F-4D97-AF65-F5344CB8AC3E}">
        <p14:creationId xmlns:p14="http://schemas.microsoft.com/office/powerpoint/2010/main" val="2599625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9C965-3874-495D-AA16-E56BF591C8C7}"/>
              </a:ext>
            </a:extLst>
          </p:cNvPr>
          <p:cNvSpPr>
            <a:spLocks noGrp="1"/>
          </p:cNvSpPr>
          <p:nvPr>
            <p:ph type="title"/>
          </p:nvPr>
        </p:nvSpPr>
        <p:spPr/>
        <p:txBody>
          <a:bodyPr/>
          <a:lstStyle/>
          <a:p>
            <a:r>
              <a:rPr lang="en-US" dirty="0"/>
              <a:t>Solutions</a:t>
            </a:r>
          </a:p>
        </p:txBody>
      </p:sp>
      <p:sp>
        <p:nvSpPr>
          <p:cNvPr id="3" name="Content Placeholder 2">
            <a:extLst>
              <a:ext uri="{FF2B5EF4-FFF2-40B4-BE49-F238E27FC236}">
                <a16:creationId xmlns:a16="http://schemas.microsoft.com/office/drawing/2014/main" id="{CD86FD95-C2FC-44F2-B22A-885309E2F7BB}"/>
              </a:ext>
            </a:extLst>
          </p:cNvPr>
          <p:cNvSpPr>
            <a:spLocks noGrp="1"/>
          </p:cNvSpPr>
          <p:nvPr>
            <p:ph idx="1"/>
          </p:nvPr>
        </p:nvSpPr>
        <p:spPr/>
        <p:txBody>
          <a:bodyPr/>
          <a:lstStyle/>
          <a:p>
            <a:r>
              <a:rPr lang="en-US" dirty="0"/>
              <a:t>KISS method (Keep it simple, stupid)</a:t>
            </a:r>
          </a:p>
          <a:p>
            <a:r>
              <a:rPr lang="en-US" dirty="0"/>
              <a:t>Reuse of assets</a:t>
            </a:r>
          </a:p>
          <a:p>
            <a:r>
              <a:rPr lang="en-US" dirty="0"/>
              <a:t>Get a head start</a:t>
            </a:r>
          </a:p>
        </p:txBody>
      </p:sp>
      <p:pic>
        <p:nvPicPr>
          <p:cNvPr id="5" name="Picture 4" descr="A picture containing text&#10;&#10;Description automatically generated">
            <a:extLst>
              <a:ext uri="{FF2B5EF4-FFF2-40B4-BE49-F238E27FC236}">
                <a16:creationId xmlns:a16="http://schemas.microsoft.com/office/drawing/2014/main" id="{325229D8-1CB2-4993-8C8C-AB39FEE803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8174" y="886947"/>
            <a:ext cx="3664634" cy="4580792"/>
          </a:xfrm>
          <a:prstGeom prst="rect">
            <a:avLst/>
          </a:prstGeom>
        </p:spPr>
      </p:pic>
    </p:spTree>
    <p:extLst>
      <p:ext uri="{BB962C8B-B14F-4D97-AF65-F5344CB8AC3E}">
        <p14:creationId xmlns:p14="http://schemas.microsoft.com/office/powerpoint/2010/main" val="497746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A7A25-F286-46C5-A419-78E2285BDE29}"/>
              </a:ext>
            </a:extLst>
          </p:cNvPr>
          <p:cNvSpPr>
            <a:spLocks noGrp="1"/>
          </p:cNvSpPr>
          <p:nvPr>
            <p:ph type="title"/>
          </p:nvPr>
        </p:nvSpPr>
        <p:spPr/>
        <p:txBody>
          <a:bodyPr/>
          <a:lstStyle/>
          <a:p>
            <a:r>
              <a:rPr lang="en-US" dirty="0"/>
              <a:t>Demo</a:t>
            </a:r>
          </a:p>
        </p:txBody>
      </p:sp>
      <p:pic>
        <p:nvPicPr>
          <p:cNvPr id="5" name="Content Placeholder 4">
            <a:extLst>
              <a:ext uri="{FF2B5EF4-FFF2-40B4-BE49-F238E27FC236}">
                <a16:creationId xmlns:a16="http://schemas.microsoft.com/office/drawing/2014/main" id="{D70845EE-6BBE-4FB8-85C8-0A7DB5B547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7531" y="3429000"/>
            <a:ext cx="3573780" cy="3063240"/>
          </a:xfrm>
        </p:spPr>
      </p:pic>
      <p:pic>
        <p:nvPicPr>
          <p:cNvPr id="7" name="Picture 6">
            <a:extLst>
              <a:ext uri="{FF2B5EF4-FFF2-40B4-BE49-F238E27FC236}">
                <a16:creationId xmlns:a16="http://schemas.microsoft.com/office/drawing/2014/main" id="{CE9D85ED-01CC-4EC5-9B9C-F10E9E7D0A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5902" y="365760"/>
            <a:ext cx="2990239" cy="6279502"/>
          </a:xfrm>
          <a:prstGeom prst="rect">
            <a:avLst/>
          </a:prstGeom>
        </p:spPr>
      </p:pic>
      <p:pic>
        <p:nvPicPr>
          <p:cNvPr id="9" name="Picture 8" descr="A picture containing text&#10;&#10;Description automatically generated">
            <a:extLst>
              <a:ext uri="{FF2B5EF4-FFF2-40B4-BE49-F238E27FC236}">
                <a16:creationId xmlns:a16="http://schemas.microsoft.com/office/drawing/2014/main" id="{933A4703-FA11-41C6-9AB4-66CE54BEA4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11347" y="2674553"/>
            <a:ext cx="4880688" cy="4183447"/>
          </a:xfrm>
          <a:prstGeom prst="rect">
            <a:avLst/>
          </a:prstGeom>
        </p:spPr>
      </p:pic>
    </p:spTree>
    <p:extLst>
      <p:ext uri="{BB962C8B-B14F-4D97-AF65-F5344CB8AC3E}">
        <p14:creationId xmlns:p14="http://schemas.microsoft.com/office/powerpoint/2010/main" val="538790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wall, armor&#10;&#10;Description automatically generated">
            <a:extLst>
              <a:ext uri="{FF2B5EF4-FFF2-40B4-BE49-F238E27FC236}">
                <a16:creationId xmlns:a16="http://schemas.microsoft.com/office/drawing/2014/main" id="{91169E78-C838-4877-9395-73FD594C27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042267"/>
            <a:ext cx="3859823" cy="4815733"/>
          </a:xfrm>
          <a:prstGeom prst="rect">
            <a:avLst/>
          </a:prstGeom>
        </p:spPr>
      </p:pic>
      <p:sp>
        <p:nvSpPr>
          <p:cNvPr id="2" name="Title 1">
            <a:extLst>
              <a:ext uri="{FF2B5EF4-FFF2-40B4-BE49-F238E27FC236}">
                <a16:creationId xmlns:a16="http://schemas.microsoft.com/office/drawing/2014/main" id="{A052E9D3-529B-4008-8C9F-600164A98894}"/>
              </a:ext>
            </a:extLst>
          </p:cNvPr>
          <p:cNvSpPr>
            <a:spLocks noGrp="1"/>
          </p:cNvSpPr>
          <p:nvPr>
            <p:ph type="title"/>
          </p:nvPr>
        </p:nvSpPr>
        <p:spPr/>
        <p:txBody>
          <a:bodyPr/>
          <a:lstStyle/>
          <a:p>
            <a:r>
              <a:rPr lang="en-US" dirty="0"/>
              <a:t>Iron Chef</a:t>
            </a:r>
          </a:p>
        </p:txBody>
      </p:sp>
      <p:pic>
        <p:nvPicPr>
          <p:cNvPr id="7" name="Picture 6">
            <a:extLst>
              <a:ext uri="{FF2B5EF4-FFF2-40B4-BE49-F238E27FC236}">
                <a16:creationId xmlns:a16="http://schemas.microsoft.com/office/drawing/2014/main" id="{5DAC6419-9938-406A-AA10-1D6EA9D56E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6223" y="2180493"/>
            <a:ext cx="5742371" cy="4677508"/>
          </a:xfrm>
          <a:prstGeom prst="rect">
            <a:avLst/>
          </a:prstGeom>
        </p:spPr>
      </p:pic>
    </p:spTree>
    <p:extLst>
      <p:ext uri="{BB962C8B-B14F-4D97-AF65-F5344CB8AC3E}">
        <p14:creationId xmlns:p14="http://schemas.microsoft.com/office/powerpoint/2010/main" val="675179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18B02-14AC-4B82-86EC-17ED9F6A72BD}"/>
              </a:ext>
            </a:extLst>
          </p:cNvPr>
          <p:cNvSpPr>
            <a:spLocks noGrp="1"/>
          </p:cNvSpPr>
          <p:nvPr>
            <p:ph type="title"/>
          </p:nvPr>
        </p:nvSpPr>
        <p:spPr/>
        <p:txBody>
          <a:bodyPr/>
          <a:lstStyle/>
          <a:p>
            <a:r>
              <a:rPr lang="en-US" dirty="0"/>
              <a:t>High Concept</a:t>
            </a:r>
          </a:p>
        </p:txBody>
      </p:sp>
      <p:sp>
        <p:nvSpPr>
          <p:cNvPr id="3" name="Content Placeholder 2">
            <a:extLst>
              <a:ext uri="{FF2B5EF4-FFF2-40B4-BE49-F238E27FC236}">
                <a16:creationId xmlns:a16="http://schemas.microsoft.com/office/drawing/2014/main" id="{8DEF5573-6BD9-47E0-BA60-6976ABEFF04E}"/>
              </a:ext>
            </a:extLst>
          </p:cNvPr>
          <p:cNvSpPr>
            <a:spLocks noGrp="1"/>
          </p:cNvSpPr>
          <p:nvPr>
            <p:ph idx="1"/>
          </p:nvPr>
        </p:nvSpPr>
        <p:spPr/>
        <p:txBody>
          <a:bodyPr/>
          <a:lstStyle/>
          <a:p>
            <a:pPr marL="0" indent="0">
              <a:buNone/>
            </a:pPr>
            <a:endParaRPr lang="en-US" dirty="0"/>
          </a:p>
        </p:txBody>
      </p:sp>
      <p:pic>
        <p:nvPicPr>
          <p:cNvPr id="5" name="Picture 4" descr="A picture containing text&#10;&#10;Description automatically generated">
            <a:extLst>
              <a:ext uri="{FF2B5EF4-FFF2-40B4-BE49-F238E27FC236}">
                <a16:creationId xmlns:a16="http://schemas.microsoft.com/office/drawing/2014/main" id="{6DF3C124-17A6-41BA-878E-9AC8E34CB6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057" y="3021563"/>
            <a:ext cx="3836437" cy="3836437"/>
          </a:xfrm>
          <a:prstGeom prst="rect">
            <a:avLst/>
          </a:prstGeom>
        </p:spPr>
      </p:pic>
      <p:pic>
        <p:nvPicPr>
          <p:cNvPr id="7" name="Picture 6" descr="A picture containing text, table, person, plate&#10;&#10;Description automatically generated">
            <a:extLst>
              <a:ext uri="{FF2B5EF4-FFF2-40B4-BE49-F238E27FC236}">
                <a16:creationId xmlns:a16="http://schemas.microsoft.com/office/drawing/2014/main" id="{20CE788A-14B1-4A35-B597-7F9F78D5F3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4539" y="3275045"/>
            <a:ext cx="4677000" cy="3507750"/>
          </a:xfrm>
          <a:prstGeom prst="rect">
            <a:avLst/>
          </a:prstGeom>
        </p:spPr>
      </p:pic>
    </p:spTree>
    <p:extLst>
      <p:ext uri="{BB962C8B-B14F-4D97-AF65-F5344CB8AC3E}">
        <p14:creationId xmlns:p14="http://schemas.microsoft.com/office/powerpoint/2010/main" val="2928059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936E9-1FFC-4C43-8C24-77110B834634}"/>
              </a:ext>
            </a:extLst>
          </p:cNvPr>
          <p:cNvSpPr>
            <a:spLocks noGrp="1"/>
          </p:cNvSpPr>
          <p:nvPr>
            <p:ph type="title"/>
          </p:nvPr>
        </p:nvSpPr>
        <p:spPr/>
        <p:txBody>
          <a:bodyPr/>
          <a:lstStyle/>
          <a:p>
            <a:r>
              <a:rPr lang="en-US" dirty="0"/>
              <a:t>Gameplay/Mechanics</a:t>
            </a:r>
          </a:p>
        </p:txBody>
      </p:sp>
      <p:sp>
        <p:nvSpPr>
          <p:cNvPr id="3" name="Content Placeholder 2">
            <a:extLst>
              <a:ext uri="{FF2B5EF4-FFF2-40B4-BE49-F238E27FC236}">
                <a16:creationId xmlns:a16="http://schemas.microsoft.com/office/drawing/2014/main" id="{DC8637FE-A4AC-4A6C-8275-6F7AFEA4D7D7}"/>
              </a:ext>
            </a:extLst>
          </p:cNvPr>
          <p:cNvSpPr>
            <a:spLocks noGrp="1"/>
          </p:cNvSpPr>
          <p:nvPr>
            <p:ph idx="1"/>
          </p:nvPr>
        </p:nvSpPr>
        <p:spPr/>
        <p:txBody>
          <a:bodyPr>
            <a:normAutofit/>
          </a:bodyPr>
          <a:lstStyle/>
          <a:p>
            <a:pPr fontAlgn="base"/>
            <a:r>
              <a:rPr lang="en-US" dirty="0"/>
              <a:t>Gameplay Loop</a:t>
            </a:r>
          </a:p>
          <a:p>
            <a:pPr lvl="1"/>
            <a:r>
              <a:rPr lang="en-US" dirty="0"/>
              <a:t>Slay monsters and gather their ingredients</a:t>
            </a:r>
          </a:p>
          <a:p>
            <a:pPr lvl="2"/>
            <a:r>
              <a:rPr lang="en-US" dirty="0"/>
              <a:t>Obtain the correct ingredients for your dish</a:t>
            </a:r>
          </a:p>
          <a:p>
            <a:pPr lvl="2"/>
            <a:r>
              <a:rPr lang="en-US" dirty="0"/>
              <a:t>Avoid ingredients that don’t go in your dish</a:t>
            </a:r>
          </a:p>
          <a:p>
            <a:pPr lvl="2"/>
            <a:r>
              <a:rPr lang="en-US" dirty="0"/>
              <a:t>Defeat the boss ingredient</a:t>
            </a:r>
          </a:p>
          <a:p>
            <a:pPr lvl="1"/>
            <a:r>
              <a:rPr lang="en-US" dirty="0"/>
              <a:t>Obtain new powers</a:t>
            </a:r>
          </a:p>
          <a:p>
            <a:pPr fontAlgn="base"/>
            <a:r>
              <a:rPr lang="en-US" dirty="0"/>
              <a:t>Verbs</a:t>
            </a:r>
          </a:p>
          <a:p>
            <a:pPr lvl="1" fontAlgn="base"/>
            <a:r>
              <a:rPr lang="en-US" dirty="0"/>
              <a:t>Fight</a:t>
            </a:r>
          </a:p>
          <a:p>
            <a:pPr lvl="1" fontAlgn="base"/>
            <a:r>
              <a:rPr lang="en-US" dirty="0"/>
              <a:t>Cook</a:t>
            </a:r>
          </a:p>
          <a:p>
            <a:pPr lvl="1" fontAlgn="base"/>
            <a:r>
              <a:rPr lang="en-US" dirty="0"/>
              <a:t>Explore</a:t>
            </a:r>
          </a:p>
          <a:p>
            <a:pPr lvl="1" fontAlgn="base"/>
            <a:r>
              <a:rPr lang="en-US" dirty="0"/>
              <a:t>Dodge</a:t>
            </a:r>
          </a:p>
          <a:p>
            <a:pPr lvl="1" fontAlgn="base"/>
            <a:r>
              <a:rPr lang="en-US" dirty="0"/>
              <a:t>Augment</a:t>
            </a:r>
          </a:p>
          <a:p>
            <a:pPr lvl="1" fontAlgn="base"/>
            <a:r>
              <a:rPr lang="en-US" dirty="0"/>
              <a:t>Move</a:t>
            </a:r>
          </a:p>
          <a:p>
            <a:pPr lvl="1" fontAlgn="base"/>
            <a:r>
              <a:rPr lang="en-US" dirty="0"/>
              <a:t>Collect</a:t>
            </a:r>
          </a:p>
          <a:p>
            <a:endParaRPr lang="en-US" dirty="0"/>
          </a:p>
        </p:txBody>
      </p:sp>
      <p:pic>
        <p:nvPicPr>
          <p:cNvPr id="6" name="Picture 5">
            <a:extLst>
              <a:ext uri="{FF2B5EF4-FFF2-40B4-BE49-F238E27FC236}">
                <a16:creationId xmlns:a16="http://schemas.microsoft.com/office/drawing/2014/main" id="{739F6947-8EF3-42F2-B7E9-703F278D35E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92187" y="147637"/>
            <a:ext cx="3362325" cy="3362325"/>
          </a:xfrm>
          <a:prstGeom prst="rect">
            <a:avLst/>
          </a:prstGeom>
          <a:noFill/>
          <a:ln>
            <a:noFill/>
          </a:ln>
        </p:spPr>
      </p:pic>
      <p:pic>
        <p:nvPicPr>
          <p:cNvPr id="7" name="Picture 6">
            <a:extLst>
              <a:ext uri="{FF2B5EF4-FFF2-40B4-BE49-F238E27FC236}">
                <a16:creationId xmlns:a16="http://schemas.microsoft.com/office/drawing/2014/main" id="{F864B91E-FAA1-4B4A-B7EA-09025E8C9355}"/>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7592187" y="3509962"/>
            <a:ext cx="3324225" cy="3324225"/>
          </a:xfrm>
          <a:prstGeom prst="rect">
            <a:avLst/>
          </a:prstGeom>
          <a:noFill/>
          <a:ln>
            <a:noFill/>
          </a:ln>
        </p:spPr>
      </p:pic>
    </p:spTree>
    <p:extLst>
      <p:ext uri="{BB962C8B-B14F-4D97-AF65-F5344CB8AC3E}">
        <p14:creationId xmlns:p14="http://schemas.microsoft.com/office/powerpoint/2010/main" val="5789091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5CDD0-076B-46E3-B123-8AA402D7D999}"/>
              </a:ext>
            </a:extLst>
          </p:cNvPr>
          <p:cNvSpPr>
            <a:spLocks noGrp="1"/>
          </p:cNvSpPr>
          <p:nvPr>
            <p:ph type="title"/>
          </p:nvPr>
        </p:nvSpPr>
        <p:spPr/>
        <p:txBody>
          <a:bodyPr/>
          <a:lstStyle/>
          <a:p>
            <a:r>
              <a:rPr lang="en-US" dirty="0"/>
              <a:t>Similar Games</a:t>
            </a:r>
          </a:p>
        </p:txBody>
      </p:sp>
      <p:pic>
        <p:nvPicPr>
          <p:cNvPr id="8" name="Content Placeholder 7" descr="A picture containing water, outdoor, reptile&#10;&#10;Description automatically generated">
            <a:extLst>
              <a:ext uri="{FF2B5EF4-FFF2-40B4-BE49-F238E27FC236}">
                <a16:creationId xmlns:a16="http://schemas.microsoft.com/office/drawing/2014/main" id="{881C7E40-04E9-40AE-8D21-04D6F86AFE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5828" y="3272127"/>
            <a:ext cx="5872057" cy="3303032"/>
          </a:xfrm>
        </p:spPr>
      </p:pic>
      <p:pic>
        <p:nvPicPr>
          <p:cNvPr id="2050" name="Picture 13">
            <a:extLst>
              <a:ext uri="{FF2B5EF4-FFF2-40B4-BE49-F238E27FC236}">
                <a16:creationId xmlns:a16="http://schemas.microsoft.com/office/drawing/2014/main" id="{3CF9F4F0-8151-4A0D-9396-1EB71501D0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0626" y="869606"/>
            <a:ext cx="5434534" cy="305692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5">
            <a:extLst>
              <a:ext uri="{FF2B5EF4-FFF2-40B4-BE49-F238E27FC236}">
                <a16:creationId xmlns:a16="http://schemas.microsoft.com/office/drawing/2014/main" id="{B84F2E88-3196-4488-8EFD-38DE70B8FA5F}"/>
              </a:ext>
            </a:extLst>
          </p:cNvPr>
          <p:cNvSpPr>
            <a:spLocks noChangeArrowheads="1"/>
          </p:cNvSpPr>
          <p:nvPr/>
        </p:nvSpPr>
        <p:spPr bwMode="auto">
          <a:xfrm>
            <a:off x="1978269" y="192551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6">
            <a:extLst>
              <a:ext uri="{FF2B5EF4-FFF2-40B4-BE49-F238E27FC236}">
                <a16:creationId xmlns:a16="http://schemas.microsoft.com/office/drawing/2014/main" id="{F53D68C6-C299-47CC-B9A0-F94773E5AD27}"/>
              </a:ext>
            </a:extLst>
          </p:cNvPr>
          <p:cNvSpPr>
            <a:spLocks noChangeArrowheads="1"/>
          </p:cNvSpPr>
          <p:nvPr/>
        </p:nvSpPr>
        <p:spPr bwMode="auto">
          <a:xfrm>
            <a:off x="1978269" y="192551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7">
            <a:extLst>
              <a:ext uri="{FF2B5EF4-FFF2-40B4-BE49-F238E27FC236}">
                <a16:creationId xmlns:a16="http://schemas.microsoft.com/office/drawing/2014/main" id="{C8C2AD6A-55BC-4A52-8567-811378655EBA}"/>
              </a:ext>
            </a:extLst>
          </p:cNvPr>
          <p:cNvSpPr>
            <a:spLocks noChangeArrowheads="1"/>
          </p:cNvSpPr>
          <p:nvPr/>
        </p:nvSpPr>
        <p:spPr bwMode="auto">
          <a:xfrm>
            <a:off x="1978269" y="233478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774585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31C1B-8B13-424F-A076-A05048D16E8E}"/>
              </a:ext>
            </a:extLst>
          </p:cNvPr>
          <p:cNvSpPr>
            <a:spLocks noGrp="1"/>
          </p:cNvSpPr>
          <p:nvPr>
            <p:ph type="title"/>
          </p:nvPr>
        </p:nvSpPr>
        <p:spPr/>
        <p:txBody>
          <a:bodyPr/>
          <a:lstStyle/>
          <a:p>
            <a:r>
              <a:rPr lang="en-US" dirty="0"/>
              <a:t>Aesthetic Style</a:t>
            </a:r>
          </a:p>
        </p:txBody>
      </p:sp>
      <p:sp>
        <p:nvSpPr>
          <p:cNvPr id="3" name="Content Placeholder 2">
            <a:extLst>
              <a:ext uri="{FF2B5EF4-FFF2-40B4-BE49-F238E27FC236}">
                <a16:creationId xmlns:a16="http://schemas.microsoft.com/office/drawing/2014/main" id="{7BA09D4D-CA1B-4DC3-B58F-673F1AA4F3BE}"/>
              </a:ext>
            </a:extLst>
          </p:cNvPr>
          <p:cNvSpPr>
            <a:spLocks noGrp="1"/>
          </p:cNvSpPr>
          <p:nvPr>
            <p:ph idx="1"/>
          </p:nvPr>
        </p:nvSpPr>
        <p:spPr>
          <a:xfrm>
            <a:off x="1261872" y="1728210"/>
            <a:ext cx="8595360" cy="4451927"/>
          </a:xfrm>
        </p:spPr>
        <p:txBody>
          <a:bodyPr/>
          <a:lstStyle/>
          <a:p>
            <a:r>
              <a:rPr lang="en-US" dirty="0"/>
              <a:t>3D game, Third Person Shooter Viewpoint</a:t>
            </a:r>
          </a:p>
          <a:p>
            <a:r>
              <a:rPr lang="en-US" dirty="0"/>
              <a:t>Bright/Cheery/Exciting</a:t>
            </a:r>
          </a:p>
          <a:p>
            <a:r>
              <a:rPr lang="en-US" dirty="0"/>
              <a:t>Whimsical, Non-serious nature</a:t>
            </a:r>
          </a:p>
          <a:p>
            <a:r>
              <a:rPr lang="en-US" dirty="0"/>
              <a:t>Simple!!</a:t>
            </a:r>
          </a:p>
        </p:txBody>
      </p:sp>
      <p:pic>
        <p:nvPicPr>
          <p:cNvPr id="7" name="Picture 6">
            <a:extLst>
              <a:ext uri="{FF2B5EF4-FFF2-40B4-BE49-F238E27FC236}">
                <a16:creationId xmlns:a16="http://schemas.microsoft.com/office/drawing/2014/main" id="{B5B9CC6C-B4D0-45EE-9A2B-2DD943C4FE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432" y="3429000"/>
            <a:ext cx="5971591" cy="3359020"/>
          </a:xfrm>
          <a:prstGeom prst="rect">
            <a:avLst/>
          </a:prstGeom>
        </p:spPr>
      </p:pic>
      <p:pic>
        <p:nvPicPr>
          <p:cNvPr id="6" name="Picture 5" descr="A screenshot of a video game&#10;&#10;Description automatically generated">
            <a:extLst>
              <a:ext uri="{FF2B5EF4-FFF2-40B4-BE49-F238E27FC236}">
                <a16:creationId xmlns:a16="http://schemas.microsoft.com/office/drawing/2014/main" id="{7FFA977C-FEC0-4ABA-999E-3205A919C6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68751" y="328872"/>
            <a:ext cx="5119396" cy="2879660"/>
          </a:xfrm>
          <a:prstGeom prst="rect">
            <a:avLst/>
          </a:prstGeom>
        </p:spPr>
      </p:pic>
    </p:spTree>
    <p:extLst>
      <p:ext uri="{BB962C8B-B14F-4D97-AF65-F5344CB8AC3E}">
        <p14:creationId xmlns:p14="http://schemas.microsoft.com/office/powerpoint/2010/main" val="1844297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48508A3B-00A5-4D4B-A83C-1E61545F6F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1416" y="3429000"/>
            <a:ext cx="4152972" cy="3237042"/>
          </a:xfrm>
          <a:prstGeom prst="rect">
            <a:avLst/>
          </a:prstGeom>
        </p:spPr>
      </p:pic>
      <p:sp>
        <p:nvSpPr>
          <p:cNvPr id="2" name="Title 1">
            <a:extLst>
              <a:ext uri="{FF2B5EF4-FFF2-40B4-BE49-F238E27FC236}">
                <a16:creationId xmlns:a16="http://schemas.microsoft.com/office/drawing/2014/main" id="{882FD927-7A96-4AF1-ABDF-9A325012E7A9}"/>
              </a:ext>
            </a:extLst>
          </p:cNvPr>
          <p:cNvSpPr>
            <a:spLocks noGrp="1"/>
          </p:cNvSpPr>
          <p:nvPr>
            <p:ph type="title"/>
          </p:nvPr>
        </p:nvSpPr>
        <p:spPr/>
        <p:txBody>
          <a:bodyPr/>
          <a:lstStyle/>
          <a:p>
            <a:r>
              <a:rPr lang="en-US" dirty="0"/>
              <a:t>Narrative</a:t>
            </a:r>
          </a:p>
        </p:txBody>
      </p:sp>
      <p:sp>
        <p:nvSpPr>
          <p:cNvPr id="3" name="Content Placeholder 2">
            <a:extLst>
              <a:ext uri="{FF2B5EF4-FFF2-40B4-BE49-F238E27FC236}">
                <a16:creationId xmlns:a16="http://schemas.microsoft.com/office/drawing/2014/main" id="{B80D8BEA-B893-4DF7-8E09-1C5213180BE6}"/>
              </a:ext>
            </a:extLst>
          </p:cNvPr>
          <p:cNvSpPr>
            <a:spLocks noGrp="1"/>
          </p:cNvSpPr>
          <p:nvPr>
            <p:ph idx="1"/>
          </p:nvPr>
        </p:nvSpPr>
        <p:spPr/>
        <p:txBody>
          <a:bodyPr/>
          <a:lstStyle/>
          <a:p>
            <a:r>
              <a:rPr lang="en-US" dirty="0"/>
              <a:t>World</a:t>
            </a:r>
          </a:p>
          <a:p>
            <a:pPr lvl="1"/>
            <a:r>
              <a:rPr lang="en-US" dirty="0"/>
              <a:t>Medieval Fantasy</a:t>
            </a:r>
          </a:p>
          <a:p>
            <a:pPr lvl="1"/>
            <a:r>
              <a:rPr lang="en-US" dirty="0"/>
              <a:t>Knights, heroes, magic, monsters</a:t>
            </a:r>
          </a:p>
          <a:p>
            <a:r>
              <a:rPr lang="en-US" dirty="0"/>
              <a:t>Story</a:t>
            </a:r>
          </a:p>
          <a:p>
            <a:pPr lvl="1"/>
            <a:r>
              <a:rPr lang="en-US" dirty="0"/>
              <a:t>Progress through food groups/meals</a:t>
            </a:r>
          </a:p>
          <a:p>
            <a:pPr lvl="1"/>
            <a:r>
              <a:rPr lang="en-US" dirty="0"/>
              <a:t>Final levels, fight the vegan foods</a:t>
            </a:r>
          </a:p>
        </p:txBody>
      </p:sp>
      <p:pic>
        <p:nvPicPr>
          <p:cNvPr id="7" name="Picture 6" descr="Diagram&#10;&#10;Description automatically generated">
            <a:extLst>
              <a:ext uri="{FF2B5EF4-FFF2-40B4-BE49-F238E27FC236}">
                <a16:creationId xmlns:a16="http://schemas.microsoft.com/office/drawing/2014/main" id="{9D3BE8E5-A3A3-4EA7-A61C-1D4C6BECC9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644" y="3926930"/>
            <a:ext cx="4869532" cy="2739112"/>
          </a:xfrm>
          <a:prstGeom prst="rect">
            <a:avLst/>
          </a:prstGeom>
        </p:spPr>
      </p:pic>
    </p:spTree>
    <p:extLst>
      <p:ext uri="{BB962C8B-B14F-4D97-AF65-F5344CB8AC3E}">
        <p14:creationId xmlns:p14="http://schemas.microsoft.com/office/powerpoint/2010/main" val="37147151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10BC0-0998-404E-8173-777B1791AB17}"/>
              </a:ext>
            </a:extLst>
          </p:cNvPr>
          <p:cNvSpPr>
            <a:spLocks noGrp="1"/>
          </p:cNvSpPr>
          <p:nvPr>
            <p:ph type="title"/>
          </p:nvPr>
        </p:nvSpPr>
        <p:spPr/>
        <p:txBody>
          <a:bodyPr/>
          <a:lstStyle/>
          <a:p>
            <a:r>
              <a:rPr lang="en-US" dirty="0"/>
              <a:t>Technology</a:t>
            </a:r>
          </a:p>
        </p:txBody>
      </p:sp>
      <p:sp>
        <p:nvSpPr>
          <p:cNvPr id="3" name="Content Placeholder 2">
            <a:extLst>
              <a:ext uri="{FF2B5EF4-FFF2-40B4-BE49-F238E27FC236}">
                <a16:creationId xmlns:a16="http://schemas.microsoft.com/office/drawing/2014/main" id="{650CC01B-C2E5-4C3D-A82E-D88298E804BE}"/>
              </a:ext>
            </a:extLst>
          </p:cNvPr>
          <p:cNvSpPr>
            <a:spLocks noGrp="1"/>
          </p:cNvSpPr>
          <p:nvPr>
            <p:ph idx="1"/>
          </p:nvPr>
        </p:nvSpPr>
        <p:spPr/>
        <p:txBody>
          <a:bodyPr/>
          <a:lstStyle/>
          <a:p>
            <a:r>
              <a:rPr lang="en-US" dirty="0"/>
              <a:t>Unity</a:t>
            </a:r>
          </a:p>
          <a:p>
            <a:pPr lvl="1"/>
            <a:r>
              <a:rPr lang="en-US" dirty="0"/>
              <a:t>Physics</a:t>
            </a:r>
          </a:p>
          <a:p>
            <a:pPr lvl="1"/>
            <a:r>
              <a:rPr lang="en-US" dirty="0"/>
              <a:t>Nav Mesh AI</a:t>
            </a:r>
          </a:p>
          <a:p>
            <a:pPr lvl="1"/>
            <a:r>
              <a:rPr lang="en-US" dirty="0" err="1"/>
              <a:t>Cinemachine</a:t>
            </a:r>
            <a:endParaRPr lang="en-US" dirty="0"/>
          </a:p>
          <a:p>
            <a:pPr lvl="1"/>
            <a:r>
              <a:rPr lang="en-US" dirty="0"/>
              <a:t>Character Controller</a:t>
            </a:r>
          </a:p>
          <a:p>
            <a:r>
              <a:rPr lang="en-US" dirty="0"/>
              <a:t>Blender/Maya</a:t>
            </a:r>
          </a:p>
          <a:p>
            <a:pPr lvl="1"/>
            <a:r>
              <a:rPr lang="en-US" dirty="0"/>
              <a:t>Preference of the modelers</a:t>
            </a:r>
          </a:p>
          <a:p>
            <a:pPr lvl="1"/>
            <a:r>
              <a:rPr lang="en-US" dirty="0"/>
              <a:t>(Probably Blender)</a:t>
            </a:r>
          </a:p>
          <a:p>
            <a:endParaRPr lang="en-US" dirty="0"/>
          </a:p>
        </p:txBody>
      </p:sp>
      <p:pic>
        <p:nvPicPr>
          <p:cNvPr id="5" name="Picture 4">
            <a:extLst>
              <a:ext uri="{FF2B5EF4-FFF2-40B4-BE49-F238E27FC236}">
                <a16:creationId xmlns:a16="http://schemas.microsoft.com/office/drawing/2014/main" id="{32863750-6A87-480D-8240-02DDDABF1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7233" y="804672"/>
            <a:ext cx="6037279" cy="2786436"/>
          </a:xfrm>
          <a:prstGeom prst="rect">
            <a:avLst/>
          </a:prstGeom>
        </p:spPr>
      </p:pic>
      <p:pic>
        <p:nvPicPr>
          <p:cNvPr id="7" name="Picture 6">
            <a:extLst>
              <a:ext uri="{FF2B5EF4-FFF2-40B4-BE49-F238E27FC236}">
                <a16:creationId xmlns:a16="http://schemas.microsoft.com/office/drawing/2014/main" id="{D4671DF5-3D4B-4DED-B878-1FFD963397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0280" y="3728586"/>
            <a:ext cx="5091183" cy="3129414"/>
          </a:xfrm>
          <a:prstGeom prst="rect">
            <a:avLst/>
          </a:prstGeom>
        </p:spPr>
      </p:pic>
    </p:spTree>
    <p:extLst>
      <p:ext uri="{BB962C8B-B14F-4D97-AF65-F5344CB8AC3E}">
        <p14:creationId xmlns:p14="http://schemas.microsoft.com/office/powerpoint/2010/main" val="3214936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06E85-AD79-4AC3-8DA8-DBEB88B1F384}"/>
              </a:ext>
            </a:extLst>
          </p:cNvPr>
          <p:cNvSpPr>
            <a:spLocks noGrp="1"/>
          </p:cNvSpPr>
          <p:nvPr>
            <p:ph type="title"/>
          </p:nvPr>
        </p:nvSpPr>
        <p:spPr/>
        <p:txBody>
          <a:bodyPr/>
          <a:lstStyle/>
          <a:p>
            <a:r>
              <a:rPr lang="en-US" dirty="0"/>
              <a:t>Unique Features</a:t>
            </a:r>
          </a:p>
        </p:txBody>
      </p:sp>
      <p:sp>
        <p:nvSpPr>
          <p:cNvPr id="3" name="Content Placeholder 2">
            <a:extLst>
              <a:ext uri="{FF2B5EF4-FFF2-40B4-BE49-F238E27FC236}">
                <a16:creationId xmlns:a16="http://schemas.microsoft.com/office/drawing/2014/main" id="{F3B56E4C-50AE-417B-A1A4-69EA9194E2CF}"/>
              </a:ext>
            </a:extLst>
          </p:cNvPr>
          <p:cNvSpPr>
            <a:spLocks noGrp="1"/>
          </p:cNvSpPr>
          <p:nvPr>
            <p:ph idx="1"/>
          </p:nvPr>
        </p:nvSpPr>
        <p:spPr/>
        <p:txBody>
          <a:bodyPr/>
          <a:lstStyle/>
          <a:p>
            <a:r>
              <a:rPr lang="en-US" dirty="0"/>
              <a:t>Cooking aspect: Penalty to killing everything you see, be strategic!</a:t>
            </a:r>
          </a:p>
          <a:p>
            <a:r>
              <a:rPr lang="en-US" dirty="0"/>
              <a:t>Less open world, more level based</a:t>
            </a:r>
          </a:p>
        </p:txBody>
      </p:sp>
      <p:pic>
        <p:nvPicPr>
          <p:cNvPr id="5" name="Picture 4" descr="A picture containing text&#10;&#10;Description automatically generated">
            <a:extLst>
              <a:ext uri="{FF2B5EF4-FFF2-40B4-BE49-F238E27FC236}">
                <a16:creationId xmlns:a16="http://schemas.microsoft.com/office/drawing/2014/main" id="{5C0780A3-5F65-402A-B0C5-C2EB538BCD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7077" y="3120111"/>
            <a:ext cx="5847184" cy="3060026"/>
          </a:xfrm>
          <a:prstGeom prst="rect">
            <a:avLst/>
          </a:prstGeom>
        </p:spPr>
      </p:pic>
    </p:spTree>
    <p:extLst>
      <p:ext uri="{BB962C8B-B14F-4D97-AF65-F5344CB8AC3E}">
        <p14:creationId xmlns:p14="http://schemas.microsoft.com/office/powerpoint/2010/main" val="626933574"/>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5113</TotalTime>
  <Words>436</Words>
  <Application>Microsoft Office PowerPoint</Application>
  <PresentationFormat>Widescreen</PresentationFormat>
  <Paragraphs>62</Paragraphs>
  <Slides>12</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Century Schoolbook</vt:lpstr>
      <vt:lpstr>Wingdings 2</vt:lpstr>
      <vt:lpstr>View</vt:lpstr>
      <vt:lpstr>Iron Chef</vt:lpstr>
      <vt:lpstr>Iron Chef</vt:lpstr>
      <vt:lpstr>High Concept</vt:lpstr>
      <vt:lpstr>Gameplay/Mechanics</vt:lpstr>
      <vt:lpstr>Similar Games</vt:lpstr>
      <vt:lpstr>Aesthetic Style</vt:lpstr>
      <vt:lpstr>Narrative</vt:lpstr>
      <vt:lpstr>Technology</vt:lpstr>
      <vt:lpstr>Unique Features</vt:lpstr>
      <vt:lpstr>Challenge</vt:lpstr>
      <vt:lpstr>Solutions</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Iron Chef</dc:title>
  <dc:creator>Maxey, Alexander</dc:creator>
  <cp:lastModifiedBy>Maxey, Alexander</cp:lastModifiedBy>
  <cp:revision>16</cp:revision>
  <dcterms:created xsi:type="dcterms:W3CDTF">2021-03-18T17:17:52Z</dcterms:created>
  <dcterms:modified xsi:type="dcterms:W3CDTF">2021-04-16T00:14:06Z</dcterms:modified>
</cp:coreProperties>
</file>

<file path=docProps/thumbnail.jpeg>
</file>